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7" r:id="rId3"/>
    <p:sldId id="259" r:id="rId4"/>
    <p:sldId id="260" r:id="rId5"/>
    <p:sldId id="261" r:id="rId6"/>
    <p:sldId id="263" r:id="rId7"/>
    <p:sldId id="262" r:id="rId8"/>
    <p:sldId id="268"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74" autoAdjust="0"/>
    <p:restoredTop sz="94660"/>
  </p:normalViewPr>
  <p:slideViewPr>
    <p:cSldViewPr snapToGrid="0">
      <p:cViewPr varScale="1">
        <p:scale>
          <a:sx n="61" d="100"/>
          <a:sy n="61" d="100"/>
        </p:scale>
        <p:origin x="72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jpeg>
</file>

<file path=ppt/media/image3.jpeg>
</file>

<file path=ppt/media/image4.jpeg>
</file>

<file path=ppt/media/image5.jpeg>
</file>

<file path=ppt/media/image6.jpe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A77CAE3-7AC1-4037-BA8D-5D7C62475CE3}" type="datetimeFigureOut">
              <a:rPr lang="en-US" smtClean="0"/>
              <a:t>9/23/2020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4DC6BE-A4F0-4216-9BFA-4DE9C95CEABC}" type="slidenum">
              <a:rPr lang="en-US" smtClean="0"/>
              <a:t>‹#›</a:t>
            </a:fld>
            <a:endParaRPr lang="en-US"/>
          </a:p>
        </p:txBody>
      </p:sp>
    </p:spTree>
    <p:extLst>
      <p:ext uri="{BB962C8B-B14F-4D97-AF65-F5344CB8AC3E}">
        <p14:creationId xmlns:p14="http://schemas.microsoft.com/office/powerpoint/2010/main" val="36172589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all connected to each other in some sort of way, whether its through technology for example. </a:t>
            </a:r>
          </a:p>
        </p:txBody>
      </p:sp>
      <p:sp>
        <p:nvSpPr>
          <p:cNvPr id="4" name="Slide Number Placeholder 3"/>
          <p:cNvSpPr>
            <a:spLocks noGrp="1"/>
          </p:cNvSpPr>
          <p:nvPr>
            <p:ph type="sldNum" sz="quarter" idx="5"/>
          </p:nvPr>
        </p:nvSpPr>
        <p:spPr/>
        <p:txBody>
          <a:bodyPr/>
          <a:lstStyle/>
          <a:p>
            <a:fld id="{F04DC6BE-A4F0-4216-9BFA-4DE9C95CEABC}" type="slidenum">
              <a:rPr lang="en-US" smtClean="0"/>
              <a:t>2</a:t>
            </a:fld>
            <a:endParaRPr lang="en-US"/>
          </a:p>
        </p:txBody>
      </p:sp>
    </p:spTree>
    <p:extLst>
      <p:ext uri="{BB962C8B-B14F-4D97-AF65-F5344CB8AC3E}">
        <p14:creationId xmlns:p14="http://schemas.microsoft.com/office/powerpoint/2010/main" val="7528317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F04DC6BE-A4F0-4216-9BFA-4DE9C95CEABC}" type="slidenum">
              <a:rPr lang="en-US" smtClean="0"/>
              <a:t>3</a:t>
            </a:fld>
            <a:endParaRPr lang="en-US"/>
          </a:p>
        </p:txBody>
      </p:sp>
    </p:spTree>
    <p:extLst>
      <p:ext uri="{BB962C8B-B14F-4D97-AF65-F5344CB8AC3E}">
        <p14:creationId xmlns:p14="http://schemas.microsoft.com/office/powerpoint/2010/main" val="3701513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04DC6BE-A4F0-4216-9BFA-4DE9C95CEABC}" type="slidenum">
              <a:rPr lang="en-US" smtClean="0"/>
              <a:t>12</a:t>
            </a:fld>
            <a:endParaRPr lang="en-US"/>
          </a:p>
        </p:txBody>
      </p:sp>
    </p:spTree>
    <p:extLst>
      <p:ext uri="{BB962C8B-B14F-4D97-AF65-F5344CB8AC3E}">
        <p14:creationId xmlns:p14="http://schemas.microsoft.com/office/powerpoint/2010/main" val="18255009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BEBD7-6725-4977-954E-DE912DAE8DC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2CA1701-60C0-442B-A691-9E523E345DD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0DE2A50-1369-4D09-B4FA-2044C51BAF88}"/>
              </a:ext>
            </a:extLst>
          </p:cNvPr>
          <p:cNvSpPr>
            <a:spLocks noGrp="1"/>
          </p:cNvSpPr>
          <p:nvPr>
            <p:ph type="dt" sz="half" idx="10"/>
          </p:nvPr>
        </p:nvSpPr>
        <p:spPr/>
        <p:txBody>
          <a:bodyPr/>
          <a:lstStyle/>
          <a:p>
            <a:fld id="{09813CED-F81F-4B18-A719-CE437D804C6C}" type="datetimeFigureOut">
              <a:rPr lang="en-US" smtClean="0"/>
              <a:t>9/23/2020</a:t>
            </a:fld>
            <a:endParaRPr lang="en-US"/>
          </a:p>
        </p:txBody>
      </p:sp>
      <p:sp>
        <p:nvSpPr>
          <p:cNvPr id="5" name="Footer Placeholder 4">
            <a:extLst>
              <a:ext uri="{FF2B5EF4-FFF2-40B4-BE49-F238E27FC236}">
                <a16:creationId xmlns:a16="http://schemas.microsoft.com/office/drawing/2014/main" id="{E6213818-14E6-4B03-8C37-6EA1AD9F94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91B851-3D32-494B-9AC1-C98209E933FB}"/>
              </a:ext>
            </a:extLst>
          </p:cNvPr>
          <p:cNvSpPr>
            <a:spLocks noGrp="1"/>
          </p:cNvSpPr>
          <p:nvPr>
            <p:ph type="sldNum" sz="quarter" idx="12"/>
          </p:nvPr>
        </p:nvSpPr>
        <p:spPr/>
        <p:txBody>
          <a:bodyPr/>
          <a:lstStyle/>
          <a:p>
            <a:fld id="{96B0A9BE-67FE-42B7-9D89-F4FAE024B5E5}" type="slidenum">
              <a:rPr lang="en-US" smtClean="0"/>
              <a:t>‹#›</a:t>
            </a:fld>
            <a:endParaRPr lang="en-US"/>
          </a:p>
        </p:txBody>
      </p:sp>
    </p:spTree>
    <p:extLst>
      <p:ext uri="{BB962C8B-B14F-4D97-AF65-F5344CB8AC3E}">
        <p14:creationId xmlns:p14="http://schemas.microsoft.com/office/powerpoint/2010/main" val="34335350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94E54-00B5-4A51-8A3E-CEFE50CE5AF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15D17C3-66C9-4D0F-B0BF-F1C00FEBEB5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0CD7F9-AFB9-47C7-B1FB-7F518799BEA7}"/>
              </a:ext>
            </a:extLst>
          </p:cNvPr>
          <p:cNvSpPr>
            <a:spLocks noGrp="1"/>
          </p:cNvSpPr>
          <p:nvPr>
            <p:ph type="dt" sz="half" idx="10"/>
          </p:nvPr>
        </p:nvSpPr>
        <p:spPr/>
        <p:txBody>
          <a:bodyPr/>
          <a:lstStyle/>
          <a:p>
            <a:fld id="{09813CED-F81F-4B18-A719-CE437D804C6C}" type="datetimeFigureOut">
              <a:rPr lang="en-US" smtClean="0"/>
              <a:t>9/23/2020</a:t>
            </a:fld>
            <a:endParaRPr lang="en-US"/>
          </a:p>
        </p:txBody>
      </p:sp>
      <p:sp>
        <p:nvSpPr>
          <p:cNvPr id="5" name="Footer Placeholder 4">
            <a:extLst>
              <a:ext uri="{FF2B5EF4-FFF2-40B4-BE49-F238E27FC236}">
                <a16:creationId xmlns:a16="http://schemas.microsoft.com/office/drawing/2014/main" id="{853DA5D0-6C0A-4C91-8DB9-8AAC3205BB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462659-EDE0-45F5-BCA5-70DE3B52499F}"/>
              </a:ext>
            </a:extLst>
          </p:cNvPr>
          <p:cNvSpPr>
            <a:spLocks noGrp="1"/>
          </p:cNvSpPr>
          <p:nvPr>
            <p:ph type="sldNum" sz="quarter" idx="12"/>
          </p:nvPr>
        </p:nvSpPr>
        <p:spPr/>
        <p:txBody>
          <a:bodyPr/>
          <a:lstStyle/>
          <a:p>
            <a:fld id="{96B0A9BE-67FE-42B7-9D89-F4FAE024B5E5}" type="slidenum">
              <a:rPr lang="en-US" smtClean="0"/>
              <a:t>‹#›</a:t>
            </a:fld>
            <a:endParaRPr lang="en-US"/>
          </a:p>
        </p:txBody>
      </p:sp>
    </p:spTree>
    <p:extLst>
      <p:ext uri="{BB962C8B-B14F-4D97-AF65-F5344CB8AC3E}">
        <p14:creationId xmlns:p14="http://schemas.microsoft.com/office/powerpoint/2010/main" val="15972959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9C255AF-1FFF-4B65-988D-C39529DE667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076A0C0-D9D1-41CD-94EA-6EB74BF00D8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244E4A-5233-49D2-AD19-4C8B296E0D85}"/>
              </a:ext>
            </a:extLst>
          </p:cNvPr>
          <p:cNvSpPr>
            <a:spLocks noGrp="1"/>
          </p:cNvSpPr>
          <p:nvPr>
            <p:ph type="dt" sz="half" idx="10"/>
          </p:nvPr>
        </p:nvSpPr>
        <p:spPr/>
        <p:txBody>
          <a:bodyPr/>
          <a:lstStyle/>
          <a:p>
            <a:fld id="{09813CED-F81F-4B18-A719-CE437D804C6C}" type="datetimeFigureOut">
              <a:rPr lang="en-US" smtClean="0"/>
              <a:t>9/23/2020</a:t>
            </a:fld>
            <a:endParaRPr lang="en-US"/>
          </a:p>
        </p:txBody>
      </p:sp>
      <p:sp>
        <p:nvSpPr>
          <p:cNvPr id="5" name="Footer Placeholder 4">
            <a:extLst>
              <a:ext uri="{FF2B5EF4-FFF2-40B4-BE49-F238E27FC236}">
                <a16:creationId xmlns:a16="http://schemas.microsoft.com/office/drawing/2014/main" id="{4748064A-016C-4550-A643-924065E00F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315C04-F97F-4F27-A974-757C58C5CA0F}"/>
              </a:ext>
            </a:extLst>
          </p:cNvPr>
          <p:cNvSpPr>
            <a:spLocks noGrp="1"/>
          </p:cNvSpPr>
          <p:nvPr>
            <p:ph type="sldNum" sz="quarter" idx="12"/>
          </p:nvPr>
        </p:nvSpPr>
        <p:spPr/>
        <p:txBody>
          <a:bodyPr/>
          <a:lstStyle/>
          <a:p>
            <a:fld id="{96B0A9BE-67FE-42B7-9D89-F4FAE024B5E5}" type="slidenum">
              <a:rPr lang="en-US" smtClean="0"/>
              <a:t>‹#›</a:t>
            </a:fld>
            <a:endParaRPr lang="en-US"/>
          </a:p>
        </p:txBody>
      </p:sp>
    </p:spTree>
    <p:extLst>
      <p:ext uri="{BB962C8B-B14F-4D97-AF65-F5344CB8AC3E}">
        <p14:creationId xmlns:p14="http://schemas.microsoft.com/office/powerpoint/2010/main" val="1372981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C0418-5560-45C1-B7E3-D4A18C95992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E647BF-C211-4591-9C2C-EF46D482CF1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73E88-23BE-4241-A16C-33FECBB8B943}"/>
              </a:ext>
            </a:extLst>
          </p:cNvPr>
          <p:cNvSpPr>
            <a:spLocks noGrp="1"/>
          </p:cNvSpPr>
          <p:nvPr>
            <p:ph type="dt" sz="half" idx="10"/>
          </p:nvPr>
        </p:nvSpPr>
        <p:spPr/>
        <p:txBody>
          <a:bodyPr/>
          <a:lstStyle/>
          <a:p>
            <a:fld id="{09813CED-F81F-4B18-A719-CE437D804C6C}" type="datetimeFigureOut">
              <a:rPr lang="en-US" smtClean="0"/>
              <a:t>9/23/2020</a:t>
            </a:fld>
            <a:endParaRPr lang="en-US"/>
          </a:p>
        </p:txBody>
      </p:sp>
      <p:sp>
        <p:nvSpPr>
          <p:cNvPr id="5" name="Footer Placeholder 4">
            <a:extLst>
              <a:ext uri="{FF2B5EF4-FFF2-40B4-BE49-F238E27FC236}">
                <a16:creationId xmlns:a16="http://schemas.microsoft.com/office/drawing/2014/main" id="{FC1C677C-287A-474B-A0F6-9E185EBFF2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0AE1F8-A2CB-4D22-BF0D-12F0A5C83EFF}"/>
              </a:ext>
            </a:extLst>
          </p:cNvPr>
          <p:cNvSpPr>
            <a:spLocks noGrp="1"/>
          </p:cNvSpPr>
          <p:nvPr>
            <p:ph type="sldNum" sz="quarter" idx="12"/>
          </p:nvPr>
        </p:nvSpPr>
        <p:spPr/>
        <p:txBody>
          <a:bodyPr/>
          <a:lstStyle/>
          <a:p>
            <a:fld id="{96B0A9BE-67FE-42B7-9D89-F4FAE024B5E5}" type="slidenum">
              <a:rPr lang="en-US" smtClean="0"/>
              <a:t>‹#›</a:t>
            </a:fld>
            <a:endParaRPr lang="en-US"/>
          </a:p>
        </p:txBody>
      </p:sp>
    </p:spTree>
    <p:extLst>
      <p:ext uri="{BB962C8B-B14F-4D97-AF65-F5344CB8AC3E}">
        <p14:creationId xmlns:p14="http://schemas.microsoft.com/office/powerpoint/2010/main" val="38961301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BB6C3-17C9-4E1D-BCAD-C1EEAE85EA1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F470A6B-21BC-40D7-91E1-0E5FBFA4F3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F94E928-51CB-4883-9179-DC1D2AC5E4C2}"/>
              </a:ext>
            </a:extLst>
          </p:cNvPr>
          <p:cNvSpPr>
            <a:spLocks noGrp="1"/>
          </p:cNvSpPr>
          <p:nvPr>
            <p:ph type="dt" sz="half" idx="10"/>
          </p:nvPr>
        </p:nvSpPr>
        <p:spPr/>
        <p:txBody>
          <a:bodyPr/>
          <a:lstStyle/>
          <a:p>
            <a:fld id="{09813CED-F81F-4B18-A719-CE437D804C6C}" type="datetimeFigureOut">
              <a:rPr lang="en-US" smtClean="0"/>
              <a:t>9/23/2020</a:t>
            </a:fld>
            <a:endParaRPr lang="en-US"/>
          </a:p>
        </p:txBody>
      </p:sp>
      <p:sp>
        <p:nvSpPr>
          <p:cNvPr id="5" name="Footer Placeholder 4">
            <a:extLst>
              <a:ext uri="{FF2B5EF4-FFF2-40B4-BE49-F238E27FC236}">
                <a16:creationId xmlns:a16="http://schemas.microsoft.com/office/drawing/2014/main" id="{ACDA88E8-7472-4122-A60E-3EA0F52DA8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E55982-CBE1-4BA1-B9C5-5B5D4D3C5B1F}"/>
              </a:ext>
            </a:extLst>
          </p:cNvPr>
          <p:cNvSpPr>
            <a:spLocks noGrp="1"/>
          </p:cNvSpPr>
          <p:nvPr>
            <p:ph type="sldNum" sz="quarter" idx="12"/>
          </p:nvPr>
        </p:nvSpPr>
        <p:spPr/>
        <p:txBody>
          <a:bodyPr/>
          <a:lstStyle/>
          <a:p>
            <a:fld id="{96B0A9BE-67FE-42B7-9D89-F4FAE024B5E5}" type="slidenum">
              <a:rPr lang="en-US" smtClean="0"/>
              <a:t>‹#›</a:t>
            </a:fld>
            <a:endParaRPr lang="en-US"/>
          </a:p>
        </p:txBody>
      </p:sp>
    </p:spTree>
    <p:extLst>
      <p:ext uri="{BB962C8B-B14F-4D97-AF65-F5344CB8AC3E}">
        <p14:creationId xmlns:p14="http://schemas.microsoft.com/office/powerpoint/2010/main" val="11006408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A3777-1849-43C8-A5DC-A9FF9416B42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949A9E7-187F-4BE5-A5CD-E3FF30C024C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7613EFF-17B3-4F60-90D5-F6AD35E3BC0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3E29DBC-DBDE-4C97-99CA-A9EA3D9987EF}"/>
              </a:ext>
            </a:extLst>
          </p:cNvPr>
          <p:cNvSpPr>
            <a:spLocks noGrp="1"/>
          </p:cNvSpPr>
          <p:nvPr>
            <p:ph type="dt" sz="half" idx="10"/>
          </p:nvPr>
        </p:nvSpPr>
        <p:spPr/>
        <p:txBody>
          <a:bodyPr/>
          <a:lstStyle/>
          <a:p>
            <a:fld id="{09813CED-F81F-4B18-A719-CE437D804C6C}" type="datetimeFigureOut">
              <a:rPr lang="en-US" smtClean="0"/>
              <a:t>9/23/2020</a:t>
            </a:fld>
            <a:endParaRPr lang="en-US"/>
          </a:p>
        </p:txBody>
      </p:sp>
      <p:sp>
        <p:nvSpPr>
          <p:cNvPr id="6" name="Footer Placeholder 5">
            <a:extLst>
              <a:ext uri="{FF2B5EF4-FFF2-40B4-BE49-F238E27FC236}">
                <a16:creationId xmlns:a16="http://schemas.microsoft.com/office/drawing/2014/main" id="{A83A2F73-9469-4BE7-A051-80203BD6F8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E52699-2A8A-48C6-8750-88F82C5058FB}"/>
              </a:ext>
            </a:extLst>
          </p:cNvPr>
          <p:cNvSpPr>
            <a:spLocks noGrp="1"/>
          </p:cNvSpPr>
          <p:nvPr>
            <p:ph type="sldNum" sz="quarter" idx="12"/>
          </p:nvPr>
        </p:nvSpPr>
        <p:spPr/>
        <p:txBody>
          <a:bodyPr/>
          <a:lstStyle/>
          <a:p>
            <a:fld id="{96B0A9BE-67FE-42B7-9D89-F4FAE024B5E5}" type="slidenum">
              <a:rPr lang="en-US" smtClean="0"/>
              <a:t>‹#›</a:t>
            </a:fld>
            <a:endParaRPr lang="en-US"/>
          </a:p>
        </p:txBody>
      </p:sp>
    </p:spTree>
    <p:extLst>
      <p:ext uri="{BB962C8B-B14F-4D97-AF65-F5344CB8AC3E}">
        <p14:creationId xmlns:p14="http://schemas.microsoft.com/office/powerpoint/2010/main" val="22397688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9D908-EB9D-4BE3-8941-B4E8F81CBC9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A68D639-9DA9-4F65-A2E7-09940C7D7D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53D6A43-8527-43DD-8937-7EFE0CA593F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E99DA76-B7B3-4928-A5E4-B09729F0171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E4A6E7E-CD78-466E-9762-C44CEF1417F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35FB411-977E-4571-88E4-316FB70AFDFA}"/>
              </a:ext>
            </a:extLst>
          </p:cNvPr>
          <p:cNvSpPr>
            <a:spLocks noGrp="1"/>
          </p:cNvSpPr>
          <p:nvPr>
            <p:ph type="dt" sz="half" idx="10"/>
          </p:nvPr>
        </p:nvSpPr>
        <p:spPr/>
        <p:txBody>
          <a:bodyPr/>
          <a:lstStyle/>
          <a:p>
            <a:fld id="{09813CED-F81F-4B18-A719-CE437D804C6C}" type="datetimeFigureOut">
              <a:rPr lang="en-US" smtClean="0"/>
              <a:t>9/23/2020</a:t>
            </a:fld>
            <a:endParaRPr lang="en-US"/>
          </a:p>
        </p:txBody>
      </p:sp>
      <p:sp>
        <p:nvSpPr>
          <p:cNvPr id="8" name="Footer Placeholder 7">
            <a:extLst>
              <a:ext uri="{FF2B5EF4-FFF2-40B4-BE49-F238E27FC236}">
                <a16:creationId xmlns:a16="http://schemas.microsoft.com/office/drawing/2014/main" id="{39339486-21E5-4337-B7C4-94124E46CBB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BB94188-14E6-4DEE-A531-FD2610C536AB}"/>
              </a:ext>
            </a:extLst>
          </p:cNvPr>
          <p:cNvSpPr>
            <a:spLocks noGrp="1"/>
          </p:cNvSpPr>
          <p:nvPr>
            <p:ph type="sldNum" sz="quarter" idx="12"/>
          </p:nvPr>
        </p:nvSpPr>
        <p:spPr/>
        <p:txBody>
          <a:bodyPr/>
          <a:lstStyle/>
          <a:p>
            <a:fld id="{96B0A9BE-67FE-42B7-9D89-F4FAE024B5E5}" type="slidenum">
              <a:rPr lang="en-US" smtClean="0"/>
              <a:t>‹#›</a:t>
            </a:fld>
            <a:endParaRPr lang="en-US"/>
          </a:p>
        </p:txBody>
      </p:sp>
    </p:spTree>
    <p:extLst>
      <p:ext uri="{BB962C8B-B14F-4D97-AF65-F5344CB8AC3E}">
        <p14:creationId xmlns:p14="http://schemas.microsoft.com/office/powerpoint/2010/main" val="38550663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7DAFC-5C5E-448E-88B9-6AA150DBB50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1F3D867-3BFC-4D82-992A-EAAFFC561C2B}"/>
              </a:ext>
            </a:extLst>
          </p:cNvPr>
          <p:cNvSpPr>
            <a:spLocks noGrp="1"/>
          </p:cNvSpPr>
          <p:nvPr>
            <p:ph type="dt" sz="half" idx="10"/>
          </p:nvPr>
        </p:nvSpPr>
        <p:spPr/>
        <p:txBody>
          <a:bodyPr/>
          <a:lstStyle/>
          <a:p>
            <a:fld id="{09813CED-F81F-4B18-A719-CE437D804C6C}" type="datetimeFigureOut">
              <a:rPr lang="en-US" smtClean="0"/>
              <a:t>9/23/2020</a:t>
            </a:fld>
            <a:endParaRPr lang="en-US"/>
          </a:p>
        </p:txBody>
      </p:sp>
      <p:sp>
        <p:nvSpPr>
          <p:cNvPr id="4" name="Footer Placeholder 3">
            <a:extLst>
              <a:ext uri="{FF2B5EF4-FFF2-40B4-BE49-F238E27FC236}">
                <a16:creationId xmlns:a16="http://schemas.microsoft.com/office/drawing/2014/main" id="{F2CC1908-D544-4100-A956-283B4CD1DD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99EAA8B-15F5-4782-B9E9-02C06B7E5D05}"/>
              </a:ext>
            </a:extLst>
          </p:cNvPr>
          <p:cNvSpPr>
            <a:spLocks noGrp="1"/>
          </p:cNvSpPr>
          <p:nvPr>
            <p:ph type="sldNum" sz="quarter" idx="12"/>
          </p:nvPr>
        </p:nvSpPr>
        <p:spPr/>
        <p:txBody>
          <a:bodyPr/>
          <a:lstStyle/>
          <a:p>
            <a:fld id="{96B0A9BE-67FE-42B7-9D89-F4FAE024B5E5}" type="slidenum">
              <a:rPr lang="en-US" smtClean="0"/>
              <a:t>‹#›</a:t>
            </a:fld>
            <a:endParaRPr lang="en-US"/>
          </a:p>
        </p:txBody>
      </p:sp>
    </p:spTree>
    <p:extLst>
      <p:ext uri="{BB962C8B-B14F-4D97-AF65-F5344CB8AC3E}">
        <p14:creationId xmlns:p14="http://schemas.microsoft.com/office/powerpoint/2010/main" val="5182033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E93166D-D994-4089-B791-3B0598A367A6}"/>
              </a:ext>
            </a:extLst>
          </p:cNvPr>
          <p:cNvSpPr>
            <a:spLocks noGrp="1"/>
          </p:cNvSpPr>
          <p:nvPr>
            <p:ph type="dt" sz="half" idx="10"/>
          </p:nvPr>
        </p:nvSpPr>
        <p:spPr/>
        <p:txBody>
          <a:bodyPr/>
          <a:lstStyle/>
          <a:p>
            <a:fld id="{09813CED-F81F-4B18-A719-CE437D804C6C}" type="datetimeFigureOut">
              <a:rPr lang="en-US" smtClean="0"/>
              <a:t>9/23/2020</a:t>
            </a:fld>
            <a:endParaRPr lang="en-US"/>
          </a:p>
        </p:txBody>
      </p:sp>
      <p:sp>
        <p:nvSpPr>
          <p:cNvPr id="3" name="Footer Placeholder 2">
            <a:extLst>
              <a:ext uri="{FF2B5EF4-FFF2-40B4-BE49-F238E27FC236}">
                <a16:creationId xmlns:a16="http://schemas.microsoft.com/office/drawing/2014/main" id="{048C11A6-982E-4827-BAFD-C393428798F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BF0211D-9F20-4094-9E97-AA10E15B49D5}"/>
              </a:ext>
            </a:extLst>
          </p:cNvPr>
          <p:cNvSpPr>
            <a:spLocks noGrp="1"/>
          </p:cNvSpPr>
          <p:nvPr>
            <p:ph type="sldNum" sz="quarter" idx="12"/>
          </p:nvPr>
        </p:nvSpPr>
        <p:spPr/>
        <p:txBody>
          <a:bodyPr/>
          <a:lstStyle/>
          <a:p>
            <a:fld id="{96B0A9BE-67FE-42B7-9D89-F4FAE024B5E5}" type="slidenum">
              <a:rPr lang="en-US" smtClean="0"/>
              <a:t>‹#›</a:t>
            </a:fld>
            <a:endParaRPr lang="en-US"/>
          </a:p>
        </p:txBody>
      </p:sp>
    </p:spTree>
    <p:extLst>
      <p:ext uri="{BB962C8B-B14F-4D97-AF65-F5344CB8AC3E}">
        <p14:creationId xmlns:p14="http://schemas.microsoft.com/office/powerpoint/2010/main" val="8627056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E7C89-5724-4786-93C8-D6171A3FEA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482F3A6-52FE-481B-83B5-C33DDFF4312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A3C13A6-01BE-4C09-88F3-AA23167B55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1B3D64-9650-4F71-9204-AB20A59B0C04}"/>
              </a:ext>
            </a:extLst>
          </p:cNvPr>
          <p:cNvSpPr>
            <a:spLocks noGrp="1"/>
          </p:cNvSpPr>
          <p:nvPr>
            <p:ph type="dt" sz="half" idx="10"/>
          </p:nvPr>
        </p:nvSpPr>
        <p:spPr/>
        <p:txBody>
          <a:bodyPr/>
          <a:lstStyle/>
          <a:p>
            <a:fld id="{09813CED-F81F-4B18-A719-CE437D804C6C}" type="datetimeFigureOut">
              <a:rPr lang="en-US" smtClean="0"/>
              <a:t>9/23/2020</a:t>
            </a:fld>
            <a:endParaRPr lang="en-US"/>
          </a:p>
        </p:txBody>
      </p:sp>
      <p:sp>
        <p:nvSpPr>
          <p:cNvPr id="6" name="Footer Placeholder 5">
            <a:extLst>
              <a:ext uri="{FF2B5EF4-FFF2-40B4-BE49-F238E27FC236}">
                <a16:creationId xmlns:a16="http://schemas.microsoft.com/office/drawing/2014/main" id="{FF21E15A-5216-4D54-ACB9-AB17C11B49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CC20CE-29AD-4C68-BA61-688383D4C46A}"/>
              </a:ext>
            </a:extLst>
          </p:cNvPr>
          <p:cNvSpPr>
            <a:spLocks noGrp="1"/>
          </p:cNvSpPr>
          <p:nvPr>
            <p:ph type="sldNum" sz="quarter" idx="12"/>
          </p:nvPr>
        </p:nvSpPr>
        <p:spPr/>
        <p:txBody>
          <a:bodyPr/>
          <a:lstStyle/>
          <a:p>
            <a:fld id="{96B0A9BE-67FE-42B7-9D89-F4FAE024B5E5}" type="slidenum">
              <a:rPr lang="en-US" smtClean="0"/>
              <a:t>‹#›</a:t>
            </a:fld>
            <a:endParaRPr lang="en-US"/>
          </a:p>
        </p:txBody>
      </p:sp>
    </p:spTree>
    <p:extLst>
      <p:ext uri="{BB962C8B-B14F-4D97-AF65-F5344CB8AC3E}">
        <p14:creationId xmlns:p14="http://schemas.microsoft.com/office/powerpoint/2010/main" val="4020115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8D261-3466-4815-9D0F-A13EC97C4E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C72CB25-87BB-4928-8B58-2AC1FB6B799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22D1F4D-59AA-4061-8EA4-F48C0BBA4A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E7AE60-DD7E-4AE3-9C4C-231C64C5E6EB}"/>
              </a:ext>
            </a:extLst>
          </p:cNvPr>
          <p:cNvSpPr>
            <a:spLocks noGrp="1"/>
          </p:cNvSpPr>
          <p:nvPr>
            <p:ph type="dt" sz="half" idx="10"/>
          </p:nvPr>
        </p:nvSpPr>
        <p:spPr/>
        <p:txBody>
          <a:bodyPr/>
          <a:lstStyle/>
          <a:p>
            <a:fld id="{09813CED-F81F-4B18-A719-CE437D804C6C}" type="datetimeFigureOut">
              <a:rPr lang="en-US" smtClean="0"/>
              <a:t>9/23/2020</a:t>
            </a:fld>
            <a:endParaRPr lang="en-US"/>
          </a:p>
        </p:txBody>
      </p:sp>
      <p:sp>
        <p:nvSpPr>
          <p:cNvPr id="6" name="Footer Placeholder 5">
            <a:extLst>
              <a:ext uri="{FF2B5EF4-FFF2-40B4-BE49-F238E27FC236}">
                <a16:creationId xmlns:a16="http://schemas.microsoft.com/office/drawing/2014/main" id="{E96DE4BE-277B-4CB0-8116-C1DBCDB207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E8371B-2880-4CD6-A12E-A58BA31ADA88}"/>
              </a:ext>
            </a:extLst>
          </p:cNvPr>
          <p:cNvSpPr>
            <a:spLocks noGrp="1"/>
          </p:cNvSpPr>
          <p:nvPr>
            <p:ph type="sldNum" sz="quarter" idx="12"/>
          </p:nvPr>
        </p:nvSpPr>
        <p:spPr/>
        <p:txBody>
          <a:bodyPr/>
          <a:lstStyle/>
          <a:p>
            <a:fld id="{96B0A9BE-67FE-42B7-9D89-F4FAE024B5E5}" type="slidenum">
              <a:rPr lang="en-US" smtClean="0"/>
              <a:t>‹#›</a:t>
            </a:fld>
            <a:endParaRPr lang="en-US"/>
          </a:p>
        </p:txBody>
      </p:sp>
    </p:spTree>
    <p:extLst>
      <p:ext uri="{BB962C8B-B14F-4D97-AF65-F5344CB8AC3E}">
        <p14:creationId xmlns:p14="http://schemas.microsoft.com/office/powerpoint/2010/main" val="36409221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CBED05-082C-466D-A6F2-D8ED20079FE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3E72080-F56F-486F-9718-E86C71BA3E1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F488E5-5E42-43C3-8571-1D09785FC01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813CED-F81F-4B18-A719-CE437D804C6C}" type="datetimeFigureOut">
              <a:rPr lang="en-US" smtClean="0"/>
              <a:t>9/23/2020</a:t>
            </a:fld>
            <a:endParaRPr lang="en-US"/>
          </a:p>
        </p:txBody>
      </p:sp>
      <p:sp>
        <p:nvSpPr>
          <p:cNvPr id="5" name="Footer Placeholder 4">
            <a:extLst>
              <a:ext uri="{FF2B5EF4-FFF2-40B4-BE49-F238E27FC236}">
                <a16:creationId xmlns:a16="http://schemas.microsoft.com/office/drawing/2014/main" id="{8CF6D149-DEAD-4388-9701-427ED399C2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38FC600-E3D6-4117-9C0C-D4BCAF8B600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6B0A9BE-67FE-42B7-9D89-F4FAE024B5E5}" type="slidenum">
              <a:rPr lang="en-US" smtClean="0"/>
              <a:t>‹#›</a:t>
            </a:fld>
            <a:endParaRPr lang="en-US"/>
          </a:p>
        </p:txBody>
      </p:sp>
    </p:spTree>
    <p:extLst>
      <p:ext uri="{BB962C8B-B14F-4D97-AF65-F5344CB8AC3E}">
        <p14:creationId xmlns:p14="http://schemas.microsoft.com/office/powerpoint/2010/main" val="9585357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A bright light at night time&#10;&#10;Description automatically generated">
            <a:extLst>
              <a:ext uri="{FF2B5EF4-FFF2-40B4-BE49-F238E27FC236}">
                <a16:creationId xmlns:a16="http://schemas.microsoft.com/office/drawing/2014/main" id="{202B2D05-74D3-45C7-9663-1DF492A8B8F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1AF85E-EA98-4589-A589-484CCA7CF9E7}"/>
              </a:ext>
            </a:extLst>
          </p:cNvPr>
          <p:cNvSpPr>
            <a:spLocks noGrp="1"/>
          </p:cNvSpPr>
          <p:nvPr>
            <p:ph type="ctrTitle"/>
          </p:nvPr>
        </p:nvSpPr>
        <p:spPr>
          <a:xfrm>
            <a:off x="1063752" y="1861456"/>
            <a:ext cx="10058400" cy="1845129"/>
          </a:xfrm>
          <a:effectLst>
            <a:outerShdw blurRad="50800" dist="38100" dir="2700000" algn="tl" rotWithShape="0">
              <a:prstClr val="black">
                <a:alpha val="40000"/>
              </a:prstClr>
            </a:outerShdw>
          </a:effectLst>
        </p:spPr>
        <p:txBody>
          <a:bodyPr>
            <a:noAutofit/>
          </a:bodyPr>
          <a:lstStyle/>
          <a:p>
            <a:r>
              <a:rPr lang="en-US" sz="9600" b="1" u="sng" dirty="0">
                <a:solidFill>
                  <a:srgbClr val="FFFFFF"/>
                </a:solidFill>
                <a:effectLst>
                  <a:outerShdw blurRad="38100" dist="38100" dir="2700000" algn="tl">
                    <a:srgbClr val="000000">
                      <a:alpha val="43137"/>
                    </a:srgbClr>
                  </a:outerShdw>
                </a:effectLst>
              </a:rPr>
              <a:t>Galaxy</a:t>
            </a:r>
          </a:p>
        </p:txBody>
      </p:sp>
      <p:sp>
        <p:nvSpPr>
          <p:cNvPr id="3" name="Subtitle 2">
            <a:extLst>
              <a:ext uri="{FF2B5EF4-FFF2-40B4-BE49-F238E27FC236}">
                <a16:creationId xmlns:a16="http://schemas.microsoft.com/office/drawing/2014/main" id="{8E46593F-2E6E-4974-879B-EFB238815531}"/>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fontScale="77500" lnSpcReduction="20000"/>
          </a:bodyPr>
          <a:lstStyle/>
          <a:p>
            <a:endParaRPr lang="en-US" b="0" i="0" dirty="0">
              <a:solidFill>
                <a:srgbClr val="FFFFFF"/>
              </a:solidFill>
              <a:effectLst/>
              <a:latin typeface="Roboto"/>
            </a:endParaRPr>
          </a:p>
          <a:p>
            <a:r>
              <a:rPr lang="en-US" sz="4000" b="0" i="0" dirty="0">
                <a:solidFill>
                  <a:srgbClr val="FFFFFF"/>
                </a:solidFill>
                <a:effectLst/>
                <a:latin typeface="Roboto"/>
              </a:rPr>
              <a:t>a system of millions or billions of stars, together with gas and dust, held together by gravitational attraction.</a:t>
            </a:r>
            <a:endParaRPr lang="en-US" sz="4000" dirty="0">
              <a:solidFill>
                <a:srgbClr val="FFFFFF"/>
              </a:solidFill>
            </a:endParaRPr>
          </a:p>
        </p:txBody>
      </p:sp>
    </p:spTree>
    <p:extLst>
      <p:ext uri="{BB962C8B-B14F-4D97-AF65-F5344CB8AC3E}">
        <p14:creationId xmlns:p14="http://schemas.microsoft.com/office/powerpoint/2010/main" val="2403405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AADBCF34-557A-4C50-9DD2-D0D4A9B5F978}"/>
              </a:ext>
            </a:extLst>
          </p:cNvPr>
          <p:cNvSpPr>
            <a:spLocks noGrp="1"/>
          </p:cNvSpPr>
          <p:nvPr>
            <p:ph type="title"/>
          </p:nvPr>
        </p:nvSpPr>
        <p:spPr>
          <a:xfrm>
            <a:off x="2399234" y="2073715"/>
            <a:ext cx="6935759" cy="2993042"/>
          </a:xfrm>
        </p:spPr>
        <p:txBody>
          <a:bodyPr vert="horz" lIns="91440" tIns="45720" rIns="91440" bIns="45720" rtlCol="0" anchor="ctr">
            <a:normAutofit/>
          </a:bodyPr>
          <a:lstStyle/>
          <a:p>
            <a:pPr algn="ctr"/>
            <a:r>
              <a:rPr lang="en-US" sz="8100" kern="1200">
                <a:solidFill>
                  <a:schemeClr val="bg1"/>
                </a:solidFill>
                <a:latin typeface="+mj-lt"/>
                <a:ea typeface="+mj-ea"/>
                <a:cs typeface="+mj-cs"/>
              </a:rPr>
              <a:t>What would a cover look like?</a:t>
            </a:r>
          </a:p>
        </p:txBody>
      </p:sp>
      <p:sp>
        <p:nvSpPr>
          <p:cNvPr id="9" name="Rectangle 8">
            <a:extLst>
              <a:ext uri="{FF2B5EF4-FFF2-40B4-BE49-F238E27FC236}">
                <a16:creationId xmlns:a16="http://schemas.microsoft.com/office/drawing/2014/main" id="{81BD432D-FAB3-4B5D-BF27-4DA7C75B32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E6D6B450-4278-45B8-88C7-C061710E3C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399233" y="1883640"/>
            <a:ext cx="693576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4234A4C-A256-4139-A5F4-27078F0D67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399233" y="5066757"/>
            <a:ext cx="693576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5336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Global Networks. We are living in a world of vast global… | by Bridgette |  Medium">
            <a:extLst>
              <a:ext uri="{FF2B5EF4-FFF2-40B4-BE49-F238E27FC236}">
                <a16:creationId xmlns:a16="http://schemas.microsoft.com/office/drawing/2014/main" id="{F4A61194-E19F-4BCE-B553-699C2E62339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667"/>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71" name="Rectangle 70">
            <a:extLst>
              <a:ext uri="{FF2B5EF4-FFF2-40B4-BE49-F238E27FC236}">
                <a16:creationId xmlns:a16="http://schemas.microsoft.com/office/drawing/2014/main" id="{3B432D73-5C38-474F-AF96-A3228731B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0">
                <a:schemeClr val="tx1">
                  <a:lumMod val="95000"/>
                  <a:lumOff val="5000"/>
                </a:schemeClr>
              </a:gs>
              <a:gs pos="45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612319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descr="Africa Map Stock Photos And Images - 123RF">
            <a:extLst>
              <a:ext uri="{FF2B5EF4-FFF2-40B4-BE49-F238E27FC236}">
                <a16:creationId xmlns:a16="http://schemas.microsoft.com/office/drawing/2014/main" id="{3D648616-C562-4D69-A36B-63068E9184F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4989" b="28761"/>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3076" name="Rectangle 70">
            <a:extLst>
              <a:ext uri="{FF2B5EF4-FFF2-40B4-BE49-F238E27FC236}">
                <a16:creationId xmlns:a16="http://schemas.microsoft.com/office/drawing/2014/main" id="{216BB327-7AA9-4EC5-815F-9D8E6BC53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303421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earch the Phylos Galaxy - Phylos Bioscience">
            <a:extLst>
              <a:ext uri="{FF2B5EF4-FFF2-40B4-BE49-F238E27FC236}">
                <a16:creationId xmlns:a16="http://schemas.microsoft.com/office/drawing/2014/main" id="{0B6B3703-A4A9-4D8C-8916-CB5BD25669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778E5CD-BE3B-4DCB-BE30-BF802B5F649E}"/>
              </a:ext>
            </a:extLst>
          </p:cNvPr>
          <p:cNvSpPr txBox="1"/>
          <p:nvPr/>
        </p:nvSpPr>
        <p:spPr>
          <a:xfrm>
            <a:off x="555523" y="294967"/>
            <a:ext cx="11636477" cy="584775"/>
          </a:xfrm>
          <a:prstGeom prst="rect">
            <a:avLst/>
          </a:prstGeom>
          <a:noFill/>
        </p:spPr>
        <p:txBody>
          <a:bodyPr wrap="square" rtlCol="0">
            <a:spAutoFit/>
          </a:bodyPr>
          <a:lstStyle/>
          <a:p>
            <a:r>
              <a:rPr lang="en-US" sz="3200" dirty="0">
                <a:solidFill>
                  <a:schemeClr val="bg1"/>
                </a:solidFill>
              </a:rPr>
              <a:t>This image symbolizes an interconnected network of constellations</a:t>
            </a:r>
          </a:p>
        </p:txBody>
      </p:sp>
    </p:spTree>
    <p:extLst>
      <p:ext uri="{BB962C8B-B14F-4D97-AF65-F5344CB8AC3E}">
        <p14:creationId xmlns:p14="http://schemas.microsoft.com/office/powerpoint/2010/main" val="11094134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Getting funky in the Phylos Galaxy | Apex Trading">
            <a:extLst>
              <a:ext uri="{FF2B5EF4-FFF2-40B4-BE49-F238E27FC236}">
                <a16:creationId xmlns:a16="http://schemas.microsoft.com/office/drawing/2014/main" id="{379DEDAD-C90E-4B8D-9986-5254F5075B7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858"/>
          <a:stretch/>
        </p:blipFill>
        <p:spPr bwMode="auto">
          <a:xfrm>
            <a:off x="-3048" y="-532252"/>
            <a:ext cx="12191999" cy="57911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CBE062C-7FFA-4006-A747-9FBD48B0C661}"/>
              </a:ext>
            </a:extLst>
          </p:cNvPr>
          <p:cNvSpPr txBox="1"/>
          <p:nvPr/>
        </p:nvSpPr>
        <p:spPr>
          <a:xfrm>
            <a:off x="764359" y="5821598"/>
            <a:ext cx="10884311" cy="954107"/>
          </a:xfrm>
          <a:prstGeom prst="rect">
            <a:avLst/>
          </a:prstGeom>
          <a:noFill/>
        </p:spPr>
        <p:txBody>
          <a:bodyPr wrap="square" rtlCol="0">
            <a:spAutoFit/>
          </a:bodyPr>
          <a:lstStyle/>
          <a:p>
            <a:pPr algn="ctr"/>
            <a:r>
              <a:rPr lang="en-US" sz="2800" b="1" dirty="0"/>
              <a:t>Idea for the magazine entails a network of different countries connected by stars. The stars represents individuals from each country</a:t>
            </a:r>
          </a:p>
        </p:txBody>
      </p:sp>
    </p:spTree>
    <p:extLst>
      <p:ext uri="{BB962C8B-B14F-4D97-AF65-F5344CB8AC3E}">
        <p14:creationId xmlns:p14="http://schemas.microsoft.com/office/powerpoint/2010/main" val="36885807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87C65A1-8ED0-4022-9094-0C4337614582}"/>
              </a:ext>
            </a:extLst>
          </p:cNvPr>
          <p:cNvPicPr>
            <a:picLocks noChangeAspect="1"/>
          </p:cNvPicPr>
          <p:nvPr/>
        </p:nvPicPr>
        <p:blipFill rotWithShape="1">
          <a:blip r:embed="rId2"/>
          <a:srcRect r="11999" b="-1"/>
          <a:stretch/>
        </p:blipFill>
        <p:spPr>
          <a:xfrm>
            <a:off x="1" y="0"/>
            <a:ext cx="12191999" cy="6857990"/>
          </a:xfrm>
          <a:prstGeom prst="rect">
            <a:avLst/>
          </a:prstGeom>
        </p:spPr>
      </p:pic>
      <p:sp>
        <p:nvSpPr>
          <p:cNvPr id="15" name="Rectangle 14">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63E15744-9442-4C1D-94E5-143FB5C8218B}"/>
              </a:ext>
            </a:extLst>
          </p:cNvPr>
          <p:cNvSpPr>
            <a:spLocks noGrp="1"/>
          </p:cNvSpPr>
          <p:nvPr>
            <p:ph type="title"/>
          </p:nvPr>
        </p:nvSpPr>
        <p:spPr>
          <a:xfrm>
            <a:off x="1065275" y="1640735"/>
            <a:ext cx="10058400" cy="1788260"/>
          </a:xfrm>
          <a:effectLst>
            <a:outerShdw blurRad="50800" dist="38100" dir="2700000" algn="tl" rotWithShape="0">
              <a:prstClr val="black">
                <a:alpha val="40000"/>
              </a:prstClr>
            </a:outerShdw>
          </a:effectLst>
        </p:spPr>
        <p:txBody>
          <a:bodyPr vert="horz" lIns="91440" tIns="45720" rIns="91440" bIns="45720" rtlCol="0" anchor="b">
            <a:normAutofit fontScale="90000"/>
          </a:bodyPr>
          <a:lstStyle/>
          <a:p>
            <a:pPr algn="ctr"/>
            <a:r>
              <a:rPr lang="en-US" sz="5200" b="1" dirty="0">
                <a:solidFill>
                  <a:srgbClr val="FFFFFF"/>
                </a:solidFill>
                <a:effectLst>
                  <a:outerShdw blurRad="38100" dist="38100" dir="2700000" algn="tl">
                    <a:srgbClr val="000000">
                      <a:alpha val="43137"/>
                    </a:srgbClr>
                  </a:outerShdw>
                </a:effectLst>
              </a:rPr>
              <a:t>So, if “Galaxy” was the theme or name for a magazine, what should it represent?</a:t>
            </a:r>
          </a:p>
        </p:txBody>
      </p:sp>
    </p:spTree>
    <p:extLst>
      <p:ext uri="{BB962C8B-B14F-4D97-AF65-F5344CB8AC3E}">
        <p14:creationId xmlns:p14="http://schemas.microsoft.com/office/powerpoint/2010/main" val="39775884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D49A6E-8828-4B09-AC49-D7F4DF36DAFA}"/>
              </a:ext>
            </a:extLst>
          </p:cNvPr>
          <p:cNvSpPr>
            <a:spLocks noGrp="1"/>
          </p:cNvSpPr>
          <p:nvPr>
            <p:ph idx="1"/>
          </p:nvPr>
        </p:nvSpPr>
        <p:spPr>
          <a:xfrm>
            <a:off x="606188" y="829339"/>
            <a:ext cx="10515600" cy="4351338"/>
          </a:xfrm>
        </p:spPr>
        <p:txBody>
          <a:bodyPr>
            <a:normAutofit fontScale="85000" lnSpcReduction="20000"/>
          </a:bodyPr>
          <a:lstStyle/>
          <a:p>
            <a:pPr>
              <a:buFont typeface="Wingdings" panose="05000000000000000000" pitchFamily="2" charset="2"/>
              <a:buChar char="Ø"/>
            </a:pPr>
            <a:r>
              <a:rPr lang="en-US" dirty="0"/>
              <a:t>First the </a:t>
            </a:r>
            <a:r>
              <a:rPr lang="en-US" b="1" u="sng" dirty="0"/>
              <a:t>image</a:t>
            </a:r>
            <a:r>
              <a:rPr lang="en-US" dirty="0"/>
              <a:t> of a galaxy shows millions of stars. However, if we are  looking at an image, we see the stars interconnected forming the galaxy. So the picture of the front page would kind of look like a edit image of a galaxy on a world map. And a single star should be placed on each country. represent the interconnected networks in this world. We are all connected in some way. The stars should represent each country in the world. </a:t>
            </a:r>
          </a:p>
          <a:p>
            <a:pPr>
              <a:buFont typeface="Wingdings" panose="05000000000000000000" pitchFamily="2" charset="2"/>
              <a:buChar char="Ø"/>
            </a:pPr>
            <a:r>
              <a:rPr lang="en-US" dirty="0"/>
              <a:t>Second, the meaning behind the </a:t>
            </a:r>
            <a:r>
              <a:rPr lang="en-US" b="1" u="sng" dirty="0"/>
              <a:t>word</a:t>
            </a:r>
            <a:r>
              <a:rPr lang="en-US" dirty="0"/>
              <a:t> galaxy should represent a few things. It obviously represents interconnected networks. A galaxy symbolizes infinity to a certain extent. A vast majority. This can be an idea for the magazine. Meaning you are open to all sorts of creativity. There is no limit. And that’s how people should feel. They need to feel accepted and know there are ENDLESS possibilities in this world. (Like a galaxy which is “kind of” never ending.  We individuals are all connected in some way. Each star on each country should be a reference to everyone in that country. This allows everyone reading the magazine to relate to the magazine and be inspired by it to do creative things as well.  </a:t>
            </a:r>
          </a:p>
        </p:txBody>
      </p:sp>
    </p:spTree>
    <p:extLst>
      <p:ext uri="{BB962C8B-B14F-4D97-AF65-F5344CB8AC3E}">
        <p14:creationId xmlns:p14="http://schemas.microsoft.com/office/powerpoint/2010/main" val="8911854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37BE231-FAC7-46C7-8A9F-DCEE2DBC8A3D}"/>
              </a:ext>
            </a:extLst>
          </p:cNvPr>
          <p:cNvPicPr>
            <a:picLocks noChangeAspect="1"/>
          </p:cNvPicPr>
          <p:nvPr/>
        </p:nvPicPr>
        <p:blipFill rotWithShape="1">
          <a:blip r:embed="rId2"/>
          <a:srcRect b="16357"/>
          <a:stretch/>
        </p:blipFill>
        <p:spPr>
          <a:xfrm>
            <a:off x="-3048" y="-334288"/>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0164BC-CD8F-4017-A04F-404B641E4AEF}"/>
              </a:ext>
            </a:extLst>
          </p:cNvPr>
          <p:cNvSpPr>
            <a:spLocks noGrp="1"/>
          </p:cNvSpPr>
          <p:nvPr>
            <p:ph type="title"/>
          </p:nvPr>
        </p:nvSpPr>
        <p:spPr>
          <a:xfrm>
            <a:off x="6523630" y="0"/>
            <a:ext cx="4850414" cy="4101225"/>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4000" b="1">
                <a:solidFill>
                  <a:srgbClr val="FFFFFF"/>
                </a:solidFill>
              </a:rPr>
              <a:t>What are you, as the reader going to gain/benefit from this magazine “Galaxy”? What is the ultimate message you are going to take with you?</a:t>
            </a:r>
            <a:endParaRPr lang="en-US" sz="4000" b="1" dirty="0">
              <a:solidFill>
                <a:srgbClr val="FFFFFF"/>
              </a:solidFill>
            </a:endParaRPr>
          </a:p>
        </p:txBody>
      </p:sp>
    </p:spTree>
    <p:extLst>
      <p:ext uri="{BB962C8B-B14F-4D97-AF65-F5344CB8AC3E}">
        <p14:creationId xmlns:p14="http://schemas.microsoft.com/office/powerpoint/2010/main" val="24709962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8" name="Freeform: Shape 25">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1" name="Picture 4">
            <a:extLst>
              <a:ext uri="{FF2B5EF4-FFF2-40B4-BE49-F238E27FC236}">
                <a16:creationId xmlns:a16="http://schemas.microsoft.com/office/drawing/2014/main" id="{B33D693F-502E-454A-AD26-34A428ADF0FF}"/>
              </a:ext>
            </a:extLst>
          </p:cNvPr>
          <p:cNvPicPr>
            <a:picLocks noChangeAspect="1"/>
          </p:cNvPicPr>
          <p:nvPr/>
        </p:nvPicPr>
        <p:blipFill rotWithShape="1">
          <a:blip r:embed="rId2"/>
          <a:srcRect l="27826" r="1" b="1"/>
          <a:stretch/>
        </p:blipFill>
        <p:spPr>
          <a:xfrm>
            <a:off x="2" y="-2"/>
            <a:ext cx="5441859" cy="5654940"/>
          </a:xfrm>
          <a:custGeom>
            <a:avLst/>
            <a:gdLst/>
            <a:ahLst/>
            <a:cxnLst/>
            <a:rect l="l" t="t" r="r" b="b"/>
            <a:pathLst>
              <a:path w="5441859" h="5654940">
                <a:moveTo>
                  <a:pt x="0" y="0"/>
                </a:moveTo>
                <a:lnTo>
                  <a:pt x="4400491" y="0"/>
                </a:lnTo>
                <a:lnTo>
                  <a:pt x="4484766" y="76595"/>
                </a:lnTo>
                <a:cubicBezTo>
                  <a:pt x="5076107" y="667936"/>
                  <a:pt x="5441859" y="1484866"/>
                  <a:pt x="5441859" y="2387221"/>
                </a:cubicBezTo>
                <a:cubicBezTo>
                  <a:pt x="5441859" y="4191932"/>
                  <a:pt x="3978851" y="5654940"/>
                  <a:pt x="2174140" y="5654940"/>
                </a:cubicBezTo>
                <a:cubicBezTo>
                  <a:pt x="1412778" y="5654940"/>
                  <a:pt x="712231" y="5394557"/>
                  <a:pt x="156693" y="4957981"/>
                </a:cubicBezTo>
                <a:lnTo>
                  <a:pt x="0" y="4820612"/>
                </a:lnTo>
                <a:close/>
              </a:path>
            </a:pathLst>
          </a:custGeom>
        </p:spPr>
      </p:pic>
      <p:sp>
        <p:nvSpPr>
          <p:cNvPr id="3" name="Content Placeholder 2">
            <a:extLst>
              <a:ext uri="{FF2B5EF4-FFF2-40B4-BE49-F238E27FC236}">
                <a16:creationId xmlns:a16="http://schemas.microsoft.com/office/drawing/2014/main" id="{8B63ABF0-D0AB-4EF2-B733-8C6457400621}"/>
              </a:ext>
            </a:extLst>
          </p:cNvPr>
          <p:cNvSpPr>
            <a:spLocks noGrp="1"/>
          </p:cNvSpPr>
          <p:nvPr>
            <p:ph idx="1"/>
          </p:nvPr>
        </p:nvSpPr>
        <p:spPr>
          <a:xfrm>
            <a:off x="6281626" y="1230171"/>
            <a:ext cx="5314543" cy="3375920"/>
          </a:xfrm>
        </p:spPr>
        <p:txBody>
          <a:bodyPr anchor="t">
            <a:noAutofit/>
          </a:bodyPr>
          <a:lstStyle/>
          <a:p>
            <a:r>
              <a:rPr lang="en-US" sz="3200" dirty="0"/>
              <a:t>Endless amounts of opportunities and possibilities in the world today. (hence the word galaxy symbolizing endlessness)</a:t>
            </a:r>
          </a:p>
        </p:txBody>
      </p:sp>
    </p:spTree>
    <p:extLst>
      <p:ext uri="{BB962C8B-B14F-4D97-AF65-F5344CB8AC3E}">
        <p14:creationId xmlns:p14="http://schemas.microsoft.com/office/powerpoint/2010/main" val="1941876887"/>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6">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A41BC8B5-5DD0-4A13-BC66-29BE17E93482}"/>
              </a:ext>
            </a:extLst>
          </p:cNvPr>
          <p:cNvSpPr>
            <a:spLocks noGrp="1"/>
          </p:cNvSpPr>
          <p:nvPr>
            <p:ph type="title"/>
          </p:nvPr>
        </p:nvSpPr>
        <p:spPr>
          <a:xfrm>
            <a:off x="2399234" y="2073715"/>
            <a:ext cx="6935759" cy="2993042"/>
          </a:xfrm>
        </p:spPr>
        <p:txBody>
          <a:bodyPr vert="horz" lIns="91440" tIns="45720" rIns="91440" bIns="45720" rtlCol="0" anchor="ctr">
            <a:normAutofit/>
          </a:bodyPr>
          <a:lstStyle/>
          <a:p>
            <a:pPr algn="ctr"/>
            <a:r>
              <a:rPr lang="en-US" sz="8800" kern="1200">
                <a:solidFill>
                  <a:schemeClr val="bg1"/>
                </a:solidFill>
                <a:latin typeface="+mj-lt"/>
                <a:ea typeface="+mj-ea"/>
                <a:cs typeface="+mj-cs"/>
              </a:rPr>
              <a:t>Color Scheme</a:t>
            </a:r>
          </a:p>
        </p:txBody>
      </p:sp>
      <p:sp>
        <p:nvSpPr>
          <p:cNvPr id="16" name="Rectangle 8">
            <a:extLst>
              <a:ext uri="{FF2B5EF4-FFF2-40B4-BE49-F238E27FC236}">
                <a16:creationId xmlns:a16="http://schemas.microsoft.com/office/drawing/2014/main" id="{81BD432D-FAB3-4B5D-BF27-4DA7C75B32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0">
            <a:extLst>
              <a:ext uri="{FF2B5EF4-FFF2-40B4-BE49-F238E27FC236}">
                <a16:creationId xmlns:a16="http://schemas.microsoft.com/office/drawing/2014/main" id="{E6D6B450-4278-45B8-88C7-C061710E3C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399233" y="1883640"/>
            <a:ext cx="693576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8" name="Straight Connector 12">
            <a:extLst>
              <a:ext uri="{FF2B5EF4-FFF2-40B4-BE49-F238E27FC236}">
                <a16:creationId xmlns:a16="http://schemas.microsoft.com/office/drawing/2014/main" id="{74234A4C-A256-4139-A5F4-27078F0D67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399233" y="5066757"/>
            <a:ext cx="693576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14091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close up of a logo&#10;&#10;Description automatically generated">
            <a:extLst>
              <a:ext uri="{FF2B5EF4-FFF2-40B4-BE49-F238E27FC236}">
                <a16:creationId xmlns:a16="http://schemas.microsoft.com/office/drawing/2014/main" id="{C5166701-4C52-4DAA-912E-DC60D0022E82}"/>
              </a:ext>
            </a:extLst>
          </p:cNvPr>
          <p:cNvPicPr>
            <a:picLocks noChangeAspect="1"/>
          </p:cNvPicPr>
          <p:nvPr/>
        </p:nvPicPr>
        <p:blipFill rotWithShape="1">
          <a:blip r:embed="rId2">
            <a:extLst>
              <a:ext uri="{28A0092B-C50C-407E-A947-70E740481C1C}">
                <a14:useLocalDpi xmlns:a14="http://schemas.microsoft.com/office/drawing/2010/main" val="0"/>
              </a:ext>
            </a:extLst>
          </a:blip>
          <a:srcRect l="5057" r="6054"/>
          <a:stretch/>
        </p:blipFill>
        <p:spPr>
          <a:xfrm>
            <a:off x="-3047" y="10"/>
            <a:ext cx="12191999" cy="6857990"/>
          </a:xfrm>
          <a:prstGeom prst="rect">
            <a:avLst/>
          </a:prstGeom>
        </p:spPr>
      </p:pic>
      <p:sp>
        <p:nvSpPr>
          <p:cNvPr id="41" name="Rectangle 4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9A8AB84F-B8E5-4B98-ACD0-8E0B0CB7260D}"/>
              </a:ext>
            </a:extLst>
          </p:cNvPr>
          <p:cNvSpPr txBox="1"/>
          <p:nvPr/>
        </p:nvSpPr>
        <p:spPr>
          <a:xfrm>
            <a:off x="1097280" y="325550"/>
            <a:ext cx="10058400" cy="3574778"/>
          </a:xfrm>
          <a:prstGeom prst="rect">
            <a:avLst/>
          </a:prstGeom>
          <a:effectLst>
            <a:outerShdw blurRad="50800" dist="38100" dir="2700000" algn="tl" rotWithShape="0">
              <a:prstClr val="black">
                <a:alpha val="40000"/>
              </a:prstClr>
            </a:outerShdw>
          </a:effectLst>
        </p:spPr>
        <p:txBody>
          <a:bodyPr vert="horz" lIns="91440" tIns="45720" rIns="91440" bIns="45720" rtlCol="0" anchor="b">
            <a:normAutofit/>
          </a:bodyPr>
          <a:lstStyle/>
          <a:p>
            <a:pPr algn="ctr">
              <a:lnSpc>
                <a:spcPct val="90000"/>
              </a:lnSpc>
              <a:spcBef>
                <a:spcPct val="0"/>
              </a:spcBef>
              <a:spcAft>
                <a:spcPts val="600"/>
              </a:spcAft>
            </a:pPr>
            <a:r>
              <a:rPr lang="en-US" sz="5200">
                <a:solidFill>
                  <a:srgbClr val="FFFFFF"/>
                </a:solidFill>
                <a:latin typeface="+mj-lt"/>
                <a:ea typeface="+mj-ea"/>
                <a:cs typeface="+mj-cs"/>
              </a:rPr>
              <a:t>These colors are kind of the colors of a galaxy for example</a:t>
            </a:r>
          </a:p>
        </p:txBody>
      </p:sp>
    </p:spTree>
    <p:extLst>
      <p:ext uri="{BB962C8B-B14F-4D97-AF65-F5344CB8AC3E}">
        <p14:creationId xmlns:p14="http://schemas.microsoft.com/office/powerpoint/2010/main" val="39213382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394</Words>
  <Application>Microsoft Office PowerPoint</Application>
  <PresentationFormat>Widescreen</PresentationFormat>
  <Paragraphs>17</Paragraphs>
  <Slides>12</Slides>
  <Notes>3</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Roboto</vt:lpstr>
      <vt:lpstr>Wingdings</vt:lpstr>
      <vt:lpstr>Office Theme</vt:lpstr>
      <vt:lpstr>Galaxy</vt:lpstr>
      <vt:lpstr>PowerPoint Presentation</vt:lpstr>
      <vt:lpstr>PowerPoint Presentation</vt:lpstr>
      <vt:lpstr>So, if “Galaxy” was the theme or name for a magazine, what should it represent?</vt:lpstr>
      <vt:lpstr>PowerPoint Presentation</vt:lpstr>
      <vt:lpstr>What are you, as the reader going to gain/benefit from this magazine “Galaxy”? What is the ultimate message you are going to take with you?</vt:lpstr>
      <vt:lpstr>PowerPoint Presentation</vt:lpstr>
      <vt:lpstr>Color Scheme</vt:lpstr>
      <vt:lpstr>PowerPoint Presentation</vt:lpstr>
      <vt:lpstr>What would a cover look like?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Galaxy</dc:title>
  <dc:creator>Swini Udumbara Adikari</dc:creator>
  <cp:lastModifiedBy>Swini Udumbara Adikari</cp:lastModifiedBy>
  <cp:revision>1</cp:revision>
  <dcterms:created xsi:type="dcterms:W3CDTF">2020-09-23T16:40:28Z</dcterms:created>
  <dcterms:modified xsi:type="dcterms:W3CDTF">2020-09-23T16:42:04Z</dcterms:modified>
</cp:coreProperties>
</file>

<file path=docProps/thumbnail.jpeg>
</file>